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27" autoAdjust="0"/>
  </p:normalViewPr>
  <p:slideViewPr>
    <p:cSldViewPr snapToGrid="0">
      <p:cViewPr varScale="1">
        <p:scale>
          <a:sx n="75" d="100"/>
          <a:sy n="75" d="100"/>
        </p:scale>
        <p:origin x="29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0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44B92-00F6-4A37-BE97-8057713911C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F3EA9-7BBA-44B1-9530-19060771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2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C9C26-0E6C-497A-B2FD-FC6E37C9DFAE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1E47E-333E-427A-90EA-B0CFFD49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" y="4775"/>
            <a:ext cx="7762736" cy="1004884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55588" y="6293721"/>
            <a:ext cx="3402012" cy="72116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133850" y="6293721"/>
            <a:ext cx="3473450" cy="72116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35436" y="8172332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Donate today</a:t>
            </a:r>
            <a: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5705659" y="519957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 in 7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16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</a:p>
          <a:p>
            <a:pPr algn="ctr"/>
            <a:r>
              <a:rPr lang="en-US" sz="16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insecurity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9075" y="3288903"/>
            <a:ext cx="3140242" cy="709565"/>
          </a:xfrm>
        </p:spPr>
        <p:txBody>
          <a:bodyPr wrap="square" anchor="ctr" anchorCtr="1"/>
          <a:lstStyle>
            <a:lvl1pPr marL="0" indent="0" algn="ctr">
              <a:buNone/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Name of Drive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439196" y="4268931"/>
            <a:ext cx="5168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FOOD AND FUND DRIVE</a:t>
            </a:r>
            <a:endParaRPr lang="en-US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237999" y="7216595"/>
            <a:ext cx="7369302" cy="689201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Description of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2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45E8-7B6B-4BC5-8661-CEB419075DF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F490-6014-4840-A0BF-7255AA2F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13"/>
          <p:cNvSpPr txBox="1">
            <a:spLocks/>
          </p:cNvSpPr>
          <p:nvPr/>
        </p:nvSpPr>
        <p:spPr>
          <a:xfrm>
            <a:off x="237999" y="4318000"/>
            <a:ext cx="1943100" cy="1651000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38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Insert logo here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10031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Massengill, Abby</dc:creator>
  <cp:lastModifiedBy>Lauren Jaworski</cp:lastModifiedBy>
  <cp:revision>17</cp:revision>
  <dcterms:created xsi:type="dcterms:W3CDTF">2022-11-10T19:18:01Z</dcterms:created>
  <dcterms:modified xsi:type="dcterms:W3CDTF">2024-03-01T19:11:02Z</dcterms:modified>
</cp:coreProperties>
</file>