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27" autoAdjust="0"/>
  </p:normalViewPr>
  <p:slideViewPr>
    <p:cSldViewPr snapToGrid="0">
      <p:cViewPr varScale="1">
        <p:scale>
          <a:sx n="75" d="100"/>
          <a:sy n="75" d="100"/>
        </p:scale>
        <p:origin x="294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00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44B92-00F6-4A37-BE97-8057713911C9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F3EA9-7BBA-44B1-9530-190607719E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26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C9C26-0E6C-497A-B2FD-FC6E37C9DFAE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1E47E-333E-427A-90EA-B0CFFD496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75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79925"/>
            <a:ext cx="7772400" cy="50689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69"/>
            <a:ext cx="7772400" cy="506895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 rot="16200000">
            <a:off x="3287031" y="1248601"/>
            <a:ext cx="2085066" cy="576477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766496" y="3086145"/>
            <a:ext cx="3277388" cy="68829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 hasCustomPrompt="1"/>
          </p:nvPr>
        </p:nvSpPr>
        <p:spPr>
          <a:xfrm rot="16200000">
            <a:off x="4744207" y="1134036"/>
            <a:ext cx="1169313" cy="1252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5" name="TextBox 24"/>
          <p:cNvSpPr txBox="1"/>
          <p:nvPr userDrawn="1"/>
        </p:nvSpPr>
        <p:spPr>
          <a:xfrm rot="16200000">
            <a:off x="336249" y="371721"/>
            <a:ext cx="12617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 in 7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14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</a:p>
          <a:p>
            <a:pPr algn="ctr"/>
            <a:r>
              <a:rPr lang="en-US" sz="14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insecurity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Placeholder 5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282685" y="3501635"/>
            <a:ext cx="2093755" cy="576479"/>
          </a:xfrm>
        </p:spPr>
        <p:txBody>
          <a:bodyPr wrap="square" anchor="ctr" anchorCtr="1">
            <a:normAutofit/>
          </a:bodyPr>
          <a:lstStyle>
            <a:lvl1pPr marL="0" indent="0" algn="ctr">
              <a:buNone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Name of Drive</a:t>
            </a:r>
          </a:p>
        </p:txBody>
      </p:sp>
      <p:sp>
        <p:nvSpPr>
          <p:cNvPr id="36" name="TextBox 35"/>
          <p:cNvSpPr txBox="1"/>
          <p:nvPr userDrawn="1"/>
        </p:nvSpPr>
        <p:spPr>
          <a:xfrm rot="16200000">
            <a:off x="1334254" y="1982735"/>
            <a:ext cx="40273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FOOD AND FUND DRIVE</a:t>
            </a:r>
            <a:endParaRPr lang="en-US" sz="3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9" hasCustomPrompt="1"/>
          </p:nvPr>
        </p:nvSpPr>
        <p:spPr>
          <a:xfrm rot="16200000">
            <a:off x="4156841" y="3025419"/>
            <a:ext cx="2370280" cy="1252389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Description of event</a:t>
            </a:r>
            <a:endParaRPr lang="en-US" dirty="0"/>
          </a:p>
        </p:txBody>
      </p:sp>
      <p:sp>
        <p:nvSpPr>
          <p:cNvPr id="31" name="TextBox 30"/>
          <p:cNvSpPr txBox="1"/>
          <p:nvPr userDrawn="1"/>
        </p:nvSpPr>
        <p:spPr>
          <a:xfrm rot="16200000">
            <a:off x="312801" y="5461857"/>
            <a:ext cx="12617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 in 7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</a:t>
            </a:r>
            <a:r>
              <a:rPr lang="en-US" sz="14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face </a:t>
            </a:r>
          </a:p>
          <a:p>
            <a:pPr algn="ctr"/>
            <a:r>
              <a:rPr lang="en-US" sz="1400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food insecurity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Placeholder 8"/>
          <p:cNvSpPr>
            <a:spLocks noGrp="1"/>
          </p:cNvSpPr>
          <p:nvPr>
            <p:ph type="body" sz="quarter" idx="20" hasCustomPrompt="1"/>
          </p:nvPr>
        </p:nvSpPr>
        <p:spPr>
          <a:xfrm rot="16200000">
            <a:off x="3287030" y="6305669"/>
            <a:ext cx="2085066" cy="576478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  <p:sp>
        <p:nvSpPr>
          <p:cNvPr id="34" name="Text Placeholder 11"/>
          <p:cNvSpPr>
            <a:spLocks noGrp="1"/>
          </p:cNvSpPr>
          <p:nvPr>
            <p:ph type="body" sz="quarter" idx="21" hasCustomPrompt="1"/>
          </p:nvPr>
        </p:nvSpPr>
        <p:spPr>
          <a:xfrm rot="16200000">
            <a:off x="766496" y="8144165"/>
            <a:ext cx="3277388" cy="68829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Location</a:t>
            </a:r>
          </a:p>
        </p:txBody>
      </p:sp>
      <p:sp>
        <p:nvSpPr>
          <p:cNvPr id="41" name="TextBox 40"/>
          <p:cNvSpPr txBox="1"/>
          <p:nvPr userDrawn="1"/>
        </p:nvSpPr>
        <p:spPr>
          <a:xfrm rot="16200000">
            <a:off x="1334254" y="7040755"/>
            <a:ext cx="402734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FOOD AND FUND DRIVE</a:t>
            </a:r>
            <a:endParaRPr lang="en-US" sz="3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Text Placeholder 37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4154465" y="8081062"/>
            <a:ext cx="2375034" cy="1252389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 smtClean="0"/>
              <a:t>Description of event</a:t>
            </a:r>
            <a:endParaRPr lang="en-US" dirty="0"/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282686" y="8559656"/>
            <a:ext cx="2093755" cy="576480"/>
          </a:xfrm>
        </p:spPr>
        <p:txBody>
          <a:bodyPr wrap="square" anchor="ctr" anchorCtr="1">
            <a:normAutofit/>
          </a:bodyPr>
          <a:lstStyle>
            <a:lvl1pPr marL="0" indent="0" algn="ctr">
              <a:buNone/>
              <a:defRPr sz="20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Name of Drive</a:t>
            </a:r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25" hasCustomPrompt="1"/>
          </p:nvPr>
        </p:nvSpPr>
        <p:spPr>
          <a:xfrm rot="16200000">
            <a:off x="4744207" y="6187302"/>
            <a:ext cx="1169313" cy="1252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Insert logo here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5816999" y="3957900"/>
            <a:ext cx="1449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Donate today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 rot="16200000">
            <a:off x="5837548" y="9071080"/>
            <a:ext cx="1449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Donate today</a:t>
            </a:r>
            <a:r>
              <a:rPr lang="en-US" sz="14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32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945E8-7B6B-4BC5-8661-CEB419075DF8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4F490-6014-4840-A0BF-7255AA2F9A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0"/>
          </p:nvPr>
        </p:nvSpPr>
        <p:spPr>
          <a:xfrm rot="16200000">
            <a:off x="3287031" y="6303202"/>
            <a:ext cx="2085066" cy="57647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2"/>
          </p:nvPr>
        </p:nvSpPr>
        <p:spPr>
          <a:xfrm rot="16200000">
            <a:off x="4744207" y="6188637"/>
            <a:ext cx="1169313" cy="1252389"/>
          </a:xfrm>
        </p:spPr>
      </p:sp>
      <p:sp>
        <p:nvSpPr>
          <p:cNvPr id="10" name="Text Placeholder 5"/>
          <p:cNvSpPr>
            <a:spLocks noGrp="1"/>
          </p:cNvSpPr>
          <p:nvPr>
            <p:ph type="body" sz="quarter" idx="18"/>
          </p:nvPr>
        </p:nvSpPr>
        <p:spPr>
          <a:xfrm rot="16200000">
            <a:off x="3282685" y="8556236"/>
            <a:ext cx="2093755" cy="576479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9"/>
          </p:nvPr>
        </p:nvSpPr>
        <p:spPr>
          <a:xfrm rot="16200000">
            <a:off x="4156841" y="8080020"/>
            <a:ext cx="2370280" cy="12523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1"/>
          </p:nvPr>
        </p:nvSpPr>
        <p:spPr>
          <a:xfrm rot="16200000">
            <a:off x="728663" y="3105150"/>
            <a:ext cx="3276600" cy="6889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1"/>
          </p:nvPr>
        </p:nvSpPr>
        <p:spPr>
          <a:xfrm rot="16200000">
            <a:off x="741363" y="8284496"/>
            <a:ext cx="3276600" cy="6889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10052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Massengill, Abby</dc:creator>
  <cp:lastModifiedBy>Lauren Jaworski</cp:lastModifiedBy>
  <cp:revision>20</cp:revision>
  <dcterms:created xsi:type="dcterms:W3CDTF">2022-11-10T19:18:01Z</dcterms:created>
  <dcterms:modified xsi:type="dcterms:W3CDTF">2024-03-01T19:51:42Z</dcterms:modified>
</cp:coreProperties>
</file>